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 Mono Light"/>
      <p:regular r:id="rId13"/>
      <p:bold r:id="rId14"/>
      <p:italic r:id="rId15"/>
      <p:boldItalic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slide" Target="slides/slide7.xml"/><Relationship Id="rId22" Type="http://schemas.openxmlformats.org/officeDocument/2006/relationships/font" Target="fonts/GoogleSansMedium-bold.fntdata"/><Relationship Id="rId10" Type="http://schemas.openxmlformats.org/officeDocument/2006/relationships/slide" Target="slides/slide6.xml"/><Relationship Id="rId21" Type="http://schemas.openxmlformats.org/officeDocument/2006/relationships/font" Target="fonts/GoogleSansMedium-regular.fntdata"/><Relationship Id="rId13" Type="http://schemas.openxmlformats.org/officeDocument/2006/relationships/font" Target="fonts/RobotoMonoLight-regular.fntdata"/><Relationship Id="rId24" Type="http://schemas.openxmlformats.org/officeDocument/2006/relationships/font" Target="fonts/GoogleSansMedium-boldItalic.fntdata"/><Relationship Id="rId12" Type="http://schemas.openxmlformats.org/officeDocument/2006/relationships/slide" Target="slides/slide8.xml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Light-italic.fntdata"/><Relationship Id="rId14" Type="http://schemas.openxmlformats.org/officeDocument/2006/relationships/font" Target="fonts/RobotoMonoLight-bold.fntdata"/><Relationship Id="rId17" Type="http://schemas.openxmlformats.org/officeDocument/2006/relationships/font" Target="fonts/GoogleSans-regular.fntdata"/><Relationship Id="rId16" Type="http://schemas.openxmlformats.org/officeDocument/2006/relationships/font" Target="fonts/RobotoMonoLight-boldItalic.fntdata"/><Relationship Id="rId5" Type="http://schemas.openxmlformats.org/officeDocument/2006/relationships/slide" Target="slides/slide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2.xml"/><Relationship Id="rId18" Type="http://schemas.openxmlformats.org/officeDocument/2006/relationships/font" Target="fonts/Google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4506279f4_2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4506279f4_2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8dee1d198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8dee1d198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8dee1d198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8dee1d198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c67e69c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c67e69c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c67e69c8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c67e69c8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8dee1d198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8dee1d198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80008929_0_1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80008929_0_1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8dee1d198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8dee1d198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_1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b="-12298" l="0" r="0" t="-9105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3">
            <a:alphaModFix/>
          </a:blip>
          <a:srcRect b="-12298" l="0" r="0" t="-9105"/>
          <a:stretch/>
        </p:blipFill>
        <p:spPr>
          <a:xfrm>
            <a:off x="6029178" y="951279"/>
            <a:ext cx="2229202" cy="7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6029125" y="1555800"/>
            <a:ext cx="2229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050"/>
              <a:buFont typeface="Google Sans"/>
              <a:buNone/>
              <a:defRPr sz="10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None/>
              <a:defRPr sz="10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9371" t="0"/>
          <a:stretch/>
        </p:blipFill>
        <p:spPr>
          <a:xfrm>
            <a:off x="0" y="0"/>
            <a:ext cx="5706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794975" y="1454525"/>
            <a:ext cx="3541800" cy="23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5706725" y="-5775"/>
            <a:ext cx="3437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873425" y="1157275"/>
            <a:ext cx="3203425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- Quote - Full Screen">
  <p:cSld name="CUSTOM_1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>
            <p:ph idx="2" type="pic"/>
          </p:nvPr>
        </p:nvSpPr>
        <p:spPr>
          <a:xfrm>
            <a:off x="-3525" y="-1025"/>
            <a:ext cx="3999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95461" y="-1025"/>
            <a:ext cx="5148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4930425" y="1315675"/>
            <a:ext cx="3479700" cy="22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5007850" y="1104625"/>
            <a:ext cx="3058473" cy="2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>
            <p:ph idx="2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>
            <p:ph idx="4" type="pic"/>
          </p:nvPr>
        </p:nvSpPr>
        <p:spPr>
          <a:xfrm>
            <a:off x="5153100" y="-6750"/>
            <a:ext cx="3990900" cy="51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 ">
  <p:cSld name="CUSTOM_9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subTitle"/>
          </p:nvPr>
        </p:nvSpPr>
        <p:spPr>
          <a:xfrm>
            <a:off x="1322800" y="1079000"/>
            <a:ext cx="3178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 b="-14035" l="-1606" r="-9172" t="-14022"/>
          <a:stretch/>
        </p:blipFill>
        <p:spPr>
          <a:xfrm>
            <a:off x="357200" y="4625525"/>
            <a:ext cx="2590776" cy="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Yellow ">
  <p:cSld name="CUSTOM_10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Red">
  <p:cSld name="CUSTOM_1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>
            <p:ph idx="2" type="pic"/>
          </p:nvPr>
        </p:nvSpPr>
        <p:spPr>
          <a:xfrm>
            <a:off x="5716500" y="0"/>
            <a:ext cx="34275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924000" y="1641625"/>
            <a:ext cx="3898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-989" r="-2050" t="0"/>
          <a:stretch/>
        </p:blipFill>
        <p:spPr>
          <a:xfrm>
            <a:off x="924000" y="950075"/>
            <a:ext cx="3216927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Font typeface="Google Sans Medium"/>
              <a:buNone/>
              <a:defRPr sz="12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3228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8305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Google Sans"/>
              <a:buNone/>
              <a:defRPr sz="115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829200" y="1079000"/>
            <a:ext cx="3178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A853"/>
              </a:buClr>
              <a:buSzPts val="1150"/>
              <a:buFont typeface="Google Sans"/>
              <a:buNone/>
              <a:defRPr sz="1150">
                <a:solidFill>
                  <a:srgbClr val="31A85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29900"/>
              </a:buClr>
              <a:buSzPts val="1150"/>
              <a:buFont typeface="Google Sans"/>
              <a:buNone/>
              <a:defRPr sz="1150">
                <a:solidFill>
                  <a:srgbClr val="F299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3">
            <a:alphaModFix/>
          </a:blip>
          <a:srcRect b="0" l="-985" r="-1621" t="0"/>
          <a:stretch/>
        </p:blipFill>
        <p:spPr>
          <a:xfrm>
            <a:off x="431700" y="950075"/>
            <a:ext cx="3203425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829200" y="1079000"/>
            <a:ext cx="31785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Google Sans"/>
              <a:buNone/>
              <a:defRPr sz="115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  <a:defRPr sz="115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3">
            <a:alphaModFix/>
          </a:blip>
          <a:srcRect b="10" l="-7567" r="-2746" t="-10"/>
          <a:stretch/>
        </p:blipFill>
        <p:spPr>
          <a:xfrm>
            <a:off x="5848850" y="4234100"/>
            <a:ext cx="2528799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924000" y="1641625"/>
            <a:ext cx="4384800" cy="20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9"/>
              <a:t>Workshop:</a:t>
            </a:r>
            <a:endParaRPr sz="282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9"/>
              <a:t>Build &amp; Deploy Simple Resume Website</a:t>
            </a:r>
            <a:endParaRPr sz="2829"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851775" y="3823325"/>
            <a:ext cx="228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Kai Yong Lai</a:t>
            </a:r>
            <a:br>
              <a:rPr lang="en"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 sz="1428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Software Engineer, Farmz Asia</a:t>
            </a:r>
            <a:endParaRPr/>
          </a:p>
        </p:txBody>
      </p:sp>
      <p:pic>
        <p:nvPicPr>
          <p:cNvPr id="117" name="Google Shape;117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7958" r="7166" t="32573"/>
          <a:stretch/>
        </p:blipFill>
        <p:spPr>
          <a:xfrm>
            <a:off x="5716500" y="0"/>
            <a:ext cx="3427502" cy="3427502"/>
          </a:xfrm>
          <a:prstGeom prst="rect">
            <a:avLst/>
          </a:prstGeom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580" y="3599050"/>
            <a:ext cx="535889" cy="5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3675" y="3697588"/>
            <a:ext cx="1119326" cy="39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Web Development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Essentials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1840275"/>
            <a:ext cx="30687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31137" r="32772" t="0"/>
          <a:stretch/>
        </p:blipFill>
        <p:spPr>
          <a:xfrm>
            <a:off x="5397025" y="0"/>
            <a:ext cx="27844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1840275"/>
            <a:ext cx="30687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500" y="1206675"/>
            <a:ext cx="5458800" cy="2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220025" y="2066250"/>
            <a:ext cx="4214400" cy="10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6130"/>
              <a:t>JavaScript</a:t>
            </a:r>
            <a:endParaRPr sz="613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50" y="1407013"/>
            <a:ext cx="3803226" cy="23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Workshop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Prerequisites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3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Tools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911975" y="1362700"/>
            <a:ext cx="65934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Visual Studio Code (VSCode)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>
                <a:solidFill>
                  <a:schemeClr val="dk1"/>
                </a:solidFill>
              </a:rPr>
              <a:t>Github Account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50" y="1022075"/>
            <a:ext cx="960650" cy="9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238" y="2561425"/>
            <a:ext cx="1087425" cy="10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430400" y="1200600"/>
            <a:ext cx="6063000" cy="22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Hands-on Now!</a:t>
            </a:r>
            <a:endParaRPr/>
          </a:p>
        </p:txBody>
      </p:sp>
      <p:pic>
        <p:nvPicPr>
          <p:cNvPr descr="Google Shape;594;p28"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625962" y="3225491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idx="4294967295" type="body"/>
          </p:nvPr>
        </p:nvSpPr>
        <p:spPr>
          <a:xfrm>
            <a:off x="1283950" y="3176063"/>
            <a:ext cx="12219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Laikaiyong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675" y="1398850"/>
            <a:ext cx="2345801" cy="23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53" y="3718938"/>
            <a:ext cx="312924" cy="3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>
            <p:ph idx="4294967295" type="body"/>
          </p:nvPr>
        </p:nvSpPr>
        <p:spPr>
          <a:xfrm>
            <a:off x="1282275" y="4023275"/>
            <a:ext cx="14391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@vandyck.lai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163" y="4099913"/>
            <a:ext cx="312925" cy="3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idx="4294967295" type="body"/>
          </p:nvPr>
        </p:nvSpPr>
        <p:spPr>
          <a:xfrm>
            <a:off x="1283950" y="3642313"/>
            <a:ext cx="227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Kai Yong Lai (Vandyck)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